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Origin of the </a:t>
            </a:r>
            <a:r>
              <a:rPr lang="en-IN" dirty="0" err="1" smtClean="0"/>
              <a:t>Pallavas</a:t>
            </a:r>
            <a:r>
              <a:rPr lang="en-IN" dirty="0" smtClean="0"/>
              <a:t> 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613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3058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Origin of the </a:t>
            </a:r>
            <a:r>
              <a:rPr lang="en-IN" sz="2000" b="1" dirty="0" err="1" smtClean="0"/>
              <a:t>Pallavas</a:t>
            </a:r>
            <a:r>
              <a:rPr lang="en-IN" sz="2000" b="1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There are many theories regarding the origin of the </a:t>
            </a:r>
            <a:r>
              <a:rPr lang="en-IN" dirty="0" err="1" smtClean="0"/>
              <a:t>Pallavas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Some scholars consider that the </a:t>
            </a:r>
            <a:r>
              <a:rPr lang="en-IN" dirty="0" err="1" smtClean="0"/>
              <a:t>Pallavas</a:t>
            </a:r>
            <a:r>
              <a:rPr lang="en-IN" dirty="0" smtClean="0"/>
              <a:t> were  foreigners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According to this theory , the </a:t>
            </a:r>
            <a:r>
              <a:rPr lang="en-IN" dirty="0" err="1" smtClean="0"/>
              <a:t>Pallavas</a:t>
            </a:r>
            <a:r>
              <a:rPr lang="en-IN" dirty="0" smtClean="0"/>
              <a:t>  were the Descendants of the Persians who invaded North India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theory that the Tamil Country had been the original home of the </a:t>
            </a:r>
            <a:r>
              <a:rPr lang="en-IN" dirty="0" err="1" smtClean="0"/>
              <a:t>Pallavas</a:t>
            </a:r>
            <a:r>
              <a:rPr lang="en-IN" dirty="0" smtClean="0"/>
              <a:t> is based on the story of </a:t>
            </a:r>
            <a:r>
              <a:rPr lang="en-IN" dirty="0" err="1" smtClean="0"/>
              <a:t>Thondaiman</a:t>
            </a:r>
            <a:r>
              <a:rPr lang="en-IN" dirty="0" smtClean="0"/>
              <a:t> </a:t>
            </a:r>
            <a:r>
              <a:rPr lang="en-IN" dirty="0" err="1" smtClean="0"/>
              <a:t>Ilanthiraiyan</a:t>
            </a:r>
            <a:r>
              <a:rPr lang="en-IN" dirty="0" smtClean="0"/>
              <a:t> , considered to be a descendent of the </a:t>
            </a:r>
            <a:r>
              <a:rPr lang="en-IN" dirty="0" err="1" smtClean="0"/>
              <a:t>Chola</a:t>
            </a:r>
            <a:r>
              <a:rPr lang="en-IN" dirty="0" smtClean="0"/>
              <a:t> –Naga  tribes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It is generally considered that the </a:t>
            </a:r>
            <a:r>
              <a:rPr lang="en-IN" dirty="0" err="1" smtClean="0"/>
              <a:t>Pallavas</a:t>
            </a:r>
            <a:r>
              <a:rPr lang="en-IN" dirty="0" smtClean="0"/>
              <a:t>  had migrated to the Tamil Country  from North India , they served under the </a:t>
            </a:r>
            <a:r>
              <a:rPr lang="en-IN" dirty="0" err="1" smtClean="0"/>
              <a:t>Mauryas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6414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737" y="457200"/>
            <a:ext cx="82296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Politics of the </a:t>
            </a:r>
            <a:r>
              <a:rPr lang="en-IN" sz="2000" b="1" dirty="0" err="1" smtClean="0"/>
              <a:t>Pallavas</a:t>
            </a:r>
            <a:r>
              <a:rPr lang="en-IN" sz="2000" b="1" dirty="0" smtClean="0"/>
              <a:t> 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Mehendravarman</a:t>
            </a:r>
            <a:r>
              <a:rPr lang="en-IN" dirty="0" smtClean="0"/>
              <a:t> –I  AD . 600 – 630 </a:t>
            </a:r>
          </a:p>
          <a:p>
            <a:endParaRPr lang="en-IN" dirty="0"/>
          </a:p>
          <a:p>
            <a:r>
              <a:rPr lang="en-IN" dirty="0" smtClean="0"/>
              <a:t>The History of the </a:t>
            </a:r>
            <a:r>
              <a:rPr lang="en-IN" dirty="0" err="1" smtClean="0"/>
              <a:t>Pallavas</a:t>
            </a:r>
            <a:r>
              <a:rPr lang="en-IN" dirty="0" smtClean="0"/>
              <a:t>  begins with the reign of </a:t>
            </a:r>
            <a:r>
              <a:rPr lang="en-IN" dirty="0" err="1" smtClean="0"/>
              <a:t>Simhavishnu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He defeated and eliminated the </a:t>
            </a:r>
            <a:r>
              <a:rPr lang="en-IN" dirty="0" err="1" smtClean="0"/>
              <a:t>Kalabhras</a:t>
            </a:r>
            <a:r>
              <a:rPr lang="en-IN" dirty="0" smtClean="0"/>
              <a:t> from the Tamil Country .</a:t>
            </a:r>
          </a:p>
          <a:p>
            <a:endParaRPr lang="en-IN" dirty="0"/>
          </a:p>
          <a:p>
            <a:r>
              <a:rPr lang="en-IN" dirty="0" err="1" smtClean="0"/>
              <a:t>Simhavishnu</a:t>
            </a:r>
            <a:r>
              <a:rPr lang="en-IN" dirty="0" smtClean="0"/>
              <a:t>  was succeeded by his son </a:t>
            </a:r>
            <a:r>
              <a:rPr lang="en-IN" dirty="0" err="1" smtClean="0"/>
              <a:t>Mahendravarman</a:t>
            </a:r>
            <a:r>
              <a:rPr lang="en-IN" dirty="0" smtClean="0"/>
              <a:t>  I  , a follower of Jainism ,</a:t>
            </a:r>
          </a:p>
          <a:p>
            <a:endParaRPr lang="en-IN" dirty="0"/>
          </a:p>
          <a:p>
            <a:r>
              <a:rPr lang="en-IN" dirty="0" smtClean="0"/>
              <a:t>Later , he followed  </a:t>
            </a:r>
            <a:r>
              <a:rPr lang="en-IN" dirty="0" err="1" smtClean="0"/>
              <a:t>Saivism</a:t>
            </a:r>
            <a:r>
              <a:rPr lang="en-IN" dirty="0" smtClean="0"/>
              <a:t>  due to the influence of the </a:t>
            </a:r>
            <a:r>
              <a:rPr lang="en-IN" dirty="0" err="1" smtClean="0"/>
              <a:t>Saivaite</a:t>
            </a:r>
            <a:r>
              <a:rPr lang="en-IN" dirty="0" smtClean="0"/>
              <a:t>  Saint </a:t>
            </a:r>
            <a:r>
              <a:rPr lang="en-IN" dirty="0" err="1" smtClean="0"/>
              <a:t>Tirunavukkarasar</a:t>
            </a:r>
            <a:r>
              <a:rPr lang="en-IN" dirty="0" smtClean="0"/>
              <a:t> , who is also known as </a:t>
            </a:r>
            <a:r>
              <a:rPr lang="en-IN" dirty="0" err="1" smtClean="0"/>
              <a:t>Appar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– </a:t>
            </a:r>
            <a:r>
              <a:rPr lang="en-IN" dirty="0" err="1" smtClean="0"/>
              <a:t>Chalukya</a:t>
            </a:r>
            <a:r>
              <a:rPr lang="en-IN" dirty="0" smtClean="0"/>
              <a:t> conflict had began during the period of </a:t>
            </a:r>
            <a:r>
              <a:rPr lang="en-IN" dirty="0" err="1" smtClean="0"/>
              <a:t>Mahendravarman</a:t>
            </a:r>
            <a:r>
              <a:rPr lang="en-IN" dirty="0" smtClean="0"/>
              <a:t>  -I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Chalukyan</a:t>
            </a:r>
            <a:r>
              <a:rPr lang="en-IN" dirty="0" smtClean="0"/>
              <a:t> king </a:t>
            </a:r>
            <a:r>
              <a:rPr lang="en-IN" dirty="0" err="1" smtClean="0"/>
              <a:t>Pulakesin</a:t>
            </a:r>
            <a:r>
              <a:rPr lang="en-IN" dirty="0" smtClean="0"/>
              <a:t> II  marched against the </a:t>
            </a:r>
            <a:r>
              <a:rPr lang="en-IN" dirty="0" err="1" smtClean="0"/>
              <a:t>Pallavas</a:t>
            </a:r>
            <a:r>
              <a:rPr lang="en-IN" dirty="0" smtClean="0"/>
              <a:t> and defeated  </a:t>
            </a:r>
            <a:r>
              <a:rPr lang="en-IN" dirty="0" err="1" smtClean="0"/>
              <a:t>Mahendravarman</a:t>
            </a:r>
            <a:r>
              <a:rPr lang="en-IN" dirty="0" smtClean="0"/>
              <a:t> –I  </a:t>
            </a:r>
          </a:p>
          <a:p>
            <a:endParaRPr lang="en-IN" dirty="0"/>
          </a:p>
          <a:p>
            <a:r>
              <a:rPr lang="en-IN" dirty="0" err="1" smtClean="0"/>
              <a:t>Mahendravarman</a:t>
            </a:r>
            <a:r>
              <a:rPr lang="en-IN" dirty="0" smtClean="0"/>
              <a:t> – I chased  his enemy and defeated  the </a:t>
            </a:r>
            <a:r>
              <a:rPr lang="en-IN" dirty="0" err="1" smtClean="0"/>
              <a:t>Chalukyan</a:t>
            </a:r>
            <a:r>
              <a:rPr lang="en-IN" dirty="0" smtClean="0"/>
              <a:t> army at </a:t>
            </a:r>
            <a:r>
              <a:rPr lang="en-IN" dirty="0" err="1"/>
              <a:t>P</a:t>
            </a:r>
            <a:r>
              <a:rPr lang="en-IN" dirty="0" err="1" smtClean="0"/>
              <a:t>ullalur</a:t>
            </a:r>
            <a:r>
              <a:rPr lang="en-IN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76611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884" y="228600"/>
            <a:ext cx="8382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Mahendravarman</a:t>
            </a:r>
            <a:r>
              <a:rPr lang="en-IN" dirty="0" smtClean="0"/>
              <a:t> –I  had also defeated  the Western Ganga ruler  </a:t>
            </a:r>
            <a:r>
              <a:rPr lang="en-IN" dirty="0" err="1" smtClean="0"/>
              <a:t>Durvinitha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He assumed the titles  </a:t>
            </a:r>
            <a:r>
              <a:rPr lang="en-IN" dirty="0" err="1" smtClean="0"/>
              <a:t>Sathrumallan</a:t>
            </a:r>
            <a:r>
              <a:rPr lang="en-IN" dirty="0" smtClean="0"/>
              <a:t>   and </a:t>
            </a:r>
            <a:r>
              <a:rPr lang="en-IN" dirty="0" err="1" smtClean="0"/>
              <a:t>Kalagappriyan</a:t>
            </a:r>
            <a:r>
              <a:rPr lang="en-IN" dirty="0" smtClean="0"/>
              <a:t>  shows his military genius .</a:t>
            </a:r>
          </a:p>
          <a:p>
            <a:endParaRPr lang="en-IN" dirty="0"/>
          </a:p>
          <a:p>
            <a:r>
              <a:rPr lang="en-IN" dirty="0" smtClean="0"/>
              <a:t>Other titles such as </a:t>
            </a:r>
            <a:r>
              <a:rPr lang="en-IN" dirty="0" err="1" smtClean="0"/>
              <a:t>Chttrakkarappuli</a:t>
            </a:r>
            <a:r>
              <a:rPr lang="en-IN" dirty="0" smtClean="0"/>
              <a:t> , </a:t>
            </a:r>
            <a:r>
              <a:rPr lang="en-IN" dirty="0" err="1" smtClean="0"/>
              <a:t>Vichitra</a:t>
            </a:r>
            <a:r>
              <a:rPr lang="en-IN" dirty="0" smtClean="0"/>
              <a:t> </a:t>
            </a:r>
            <a:r>
              <a:rPr lang="en-IN" dirty="0" err="1" smtClean="0"/>
              <a:t>Chitha</a:t>
            </a:r>
            <a:r>
              <a:rPr lang="en-IN" dirty="0" smtClean="0"/>
              <a:t> , </a:t>
            </a:r>
            <a:r>
              <a:rPr lang="en-IN" dirty="0" err="1" smtClean="0"/>
              <a:t>Mathavilasa</a:t>
            </a:r>
            <a:r>
              <a:rPr lang="en-IN" dirty="0" smtClean="0"/>
              <a:t> , </a:t>
            </a:r>
            <a:r>
              <a:rPr lang="en-IN" dirty="0" err="1" smtClean="0"/>
              <a:t>Sangirana</a:t>
            </a:r>
            <a:r>
              <a:rPr lang="en-IN" dirty="0" smtClean="0"/>
              <a:t> </a:t>
            </a:r>
            <a:r>
              <a:rPr lang="en-IN" dirty="0" err="1" smtClean="0"/>
              <a:t>jathi</a:t>
            </a:r>
            <a:r>
              <a:rPr lang="en-IN" dirty="0" smtClean="0"/>
              <a:t> reveals his interest in Literature , Art and Music .</a:t>
            </a:r>
          </a:p>
          <a:p>
            <a:endParaRPr lang="en-IN" dirty="0"/>
          </a:p>
          <a:p>
            <a:r>
              <a:rPr lang="en-IN" sz="2000" b="1" dirty="0" err="1" smtClean="0"/>
              <a:t>Narasimhavarman</a:t>
            </a:r>
            <a:r>
              <a:rPr lang="en-IN" sz="2000" b="1" dirty="0" smtClean="0"/>
              <a:t>  -I ( AD 630 – 668 ) </a:t>
            </a:r>
          </a:p>
          <a:p>
            <a:endParaRPr lang="en-IN" dirty="0"/>
          </a:p>
          <a:p>
            <a:r>
              <a:rPr lang="en-IN" dirty="0" smtClean="0"/>
              <a:t>He was the son and successor of </a:t>
            </a:r>
            <a:r>
              <a:rPr lang="en-IN" dirty="0" err="1" smtClean="0"/>
              <a:t>Mahendravarman</a:t>
            </a:r>
            <a:r>
              <a:rPr lang="en-IN" dirty="0" smtClean="0"/>
              <a:t> –I .</a:t>
            </a:r>
          </a:p>
          <a:p>
            <a:endParaRPr lang="en-IN" dirty="0"/>
          </a:p>
          <a:p>
            <a:r>
              <a:rPr lang="en-IN" dirty="0" err="1" smtClean="0"/>
              <a:t>Narasimhavarman</a:t>
            </a:r>
            <a:r>
              <a:rPr lang="en-IN" dirty="0" smtClean="0"/>
              <a:t>  had defeated the </a:t>
            </a:r>
            <a:r>
              <a:rPr lang="en-IN" dirty="0" err="1" smtClean="0"/>
              <a:t>Chalukyan</a:t>
            </a:r>
            <a:r>
              <a:rPr lang="en-IN" dirty="0" smtClean="0"/>
              <a:t> ruler </a:t>
            </a:r>
            <a:r>
              <a:rPr lang="en-IN" dirty="0" err="1" smtClean="0"/>
              <a:t>Pulakesin</a:t>
            </a:r>
            <a:r>
              <a:rPr lang="en-IN" dirty="0" smtClean="0"/>
              <a:t> –II  at  </a:t>
            </a:r>
            <a:r>
              <a:rPr lang="en-IN" dirty="0" err="1" smtClean="0"/>
              <a:t>Manimangalam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Then he marched with his army  towards the </a:t>
            </a:r>
            <a:r>
              <a:rPr lang="en-IN" dirty="0" err="1" smtClean="0"/>
              <a:t>Chalukyan</a:t>
            </a:r>
            <a:r>
              <a:rPr lang="en-IN" dirty="0" smtClean="0"/>
              <a:t>  Kingdom .</a:t>
            </a:r>
          </a:p>
          <a:p>
            <a:endParaRPr lang="en-IN" dirty="0"/>
          </a:p>
          <a:p>
            <a:r>
              <a:rPr lang="en-IN" dirty="0" smtClean="0"/>
              <a:t>The Commander in Chief of the </a:t>
            </a:r>
            <a:r>
              <a:rPr lang="en-IN" dirty="0" err="1" smtClean="0"/>
              <a:t>Pallava</a:t>
            </a:r>
            <a:r>
              <a:rPr lang="en-IN" dirty="0" smtClean="0"/>
              <a:t> army was </a:t>
            </a:r>
            <a:r>
              <a:rPr lang="en-IN" dirty="0" err="1" smtClean="0"/>
              <a:t>Paranjothi</a:t>
            </a:r>
            <a:r>
              <a:rPr lang="en-IN" dirty="0" smtClean="0"/>
              <a:t> , </a:t>
            </a:r>
          </a:p>
          <a:p>
            <a:endParaRPr lang="en-IN" dirty="0"/>
          </a:p>
          <a:p>
            <a:r>
              <a:rPr lang="en-IN" dirty="0" err="1" smtClean="0"/>
              <a:t>Pulakesin</a:t>
            </a:r>
            <a:r>
              <a:rPr lang="en-IN" dirty="0" smtClean="0"/>
              <a:t>  -II was defeated and killed in the battle .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Chalukyan</a:t>
            </a:r>
            <a:r>
              <a:rPr lang="en-IN" dirty="0" smtClean="0"/>
              <a:t> capital </a:t>
            </a:r>
            <a:r>
              <a:rPr lang="en-IN" dirty="0" err="1" smtClean="0"/>
              <a:t>Vathapi</a:t>
            </a:r>
            <a:r>
              <a:rPr lang="en-IN" dirty="0" smtClean="0"/>
              <a:t>  was set to fire  and destroyed .</a:t>
            </a:r>
          </a:p>
          <a:p>
            <a:endParaRPr lang="en-IN" dirty="0"/>
          </a:p>
          <a:p>
            <a:r>
              <a:rPr lang="en-IN" dirty="0" smtClean="0"/>
              <a:t>After this victory  , </a:t>
            </a:r>
            <a:r>
              <a:rPr lang="en-IN" dirty="0" err="1" smtClean="0"/>
              <a:t>Narasimhavarman</a:t>
            </a:r>
            <a:r>
              <a:rPr lang="en-IN" dirty="0" smtClean="0"/>
              <a:t> –I  had assumed the title of  </a:t>
            </a:r>
            <a:r>
              <a:rPr lang="en-IN" dirty="0" err="1" smtClean="0"/>
              <a:t>Vathapi</a:t>
            </a:r>
            <a:r>
              <a:rPr lang="en-IN" dirty="0" smtClean="0"/>
              <a:t> </a:t>
            </a:r>
            <a:r>
              <a:rPr lang="en-IN" dirty="0" err="1" smtClean="0"/>
              <a:t>Kondan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2255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153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Narasimhavarman</a:t>
            </a:r>
            <a:r>
              <a:rPr lang="en-IN" dirty="0" smtClean="0"/>
              <a:t> –I  had sent two expeditions  to Ceylon and helped his friend  </a:t>
            </a:r>
            <a:r>
              <a:rPr lang="en-IN" dirty="0" err="1" smtClean="0"/>
              <a:t>Manavarman</a:t>
            </a:r>
            <a:r>
              <a:rPr lang="en-IN" dirty="0" smtClean="0"/>
              <a:t> to get back his kingdom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During his period ,  the Chinese traveller </a:t>
            </a:r>
            <a:r>
              <a:rPr lang="en-IN" dirty="0" err="1" smtClean="0"/>
              <a:t>Hiuen</a:t>
            </a:r>
            <a:r>
              <a:rPr lang="en-IN" dirty="0" smtClean="0"/>
              <a:t> – Tsang  visited the </a:t>
            </a:r>
            <a:r>
              <a:rPr lang="en-IN" dirty="0" err="1" smtClean="0"/>
              <a:t>Pallava</a:t>
            </a:r>
            <a:r>
              <a:rPr lang="en-IN" dirty="0" smtClean="0"/>
              <a:t> capital </a:t>
            </a:r>
            <a:r>
              <a:rPr lang="en-IN" dirty="0" err="1" smtClean="0"/>
              <a:t>Kanchipuram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stayed there for some time and studied in the Buddhist </a:t>
            </a:r>
            <a:r>
              <a:rPr lang="en-IN" dirty="0" err="1" smtClean="0"/>
              <a:t>Kadigai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had given detailed  information regarding the greatness of </a:t>
            </a:r>
            <a:r>
              <a:rPr lang="en-IN" dirty="0" err="1" smtClean="0"/>
              <a:t>Kanchi</a:t>
            </a:r>
            <a:r>
              <a:rPr lang="en-IN" dirty="0" smtClean="0"/>
              <a:t> in his  travel account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assumed many titles  such as </a:t>
            </a:r>
            <a:r>
              <a:rPr lang="en-IN" dirty="0" err="1" smtClean="0"/>
              <a:t>Mamallan</a:t>
            </a:r>
            <a:r>
              <a:rPr lang="en-IN" dirty="0" smtClean="0"/>
              <a:t> ,  </a:t>
            </a:r>
            <a:r>
              <a:rPr lang="en-IN" dirty="0" err="1" smtClean="0"/>
              <a:t>Sribharan</a:t>
            </a:r>
            <a:r>
              <a:rPr lang="en-IN" dirty="0" smtClean="0"/>
              <a:t> , </a:t>
            </a:r>
            <a:r>
              <a:rPr lang="en-IN" dirty="0" err="1" smtClean="0"/>
              <a:t>Srimehan</a:t>
            </a:r>
            <a:r>
              <a:rPr lang="en-IN" dirty="0" smtClean="0"/>
              <a:t> , </a:t>
            </a:r>
            <a:r>
              <a:rPr lang="en-IN" dirty="0" err="1" smtClean="0"/>
              <a:t>Srinithi</a:t>
            </a:r>
            <a:r>
              <a:rPr lang="en-IN" dirty="0" smtClean="0"/>
              <a:t> and </a:t>
            </a:r>
            <a:r>
              <a:rPr lang="en-IN" dirty="0" err="1" smtClean="0"/>
              <a:t>Vadhya</a:t>
            </a:r>
            <a:r>
              <a:rPr lang="en-IN" dirty="0" smtClean="0"/>
              <a:t> – </a:t>
            </a:r>
            <a:r>
              <a:rPr lang="en-IN" dirty="0" err="1" smtClean="0"/>
              <a:t>Vidyatharan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succeeded by </a:t>
            </a:r>
            <a:r>
              <a:rPr lang="en-IN" dirty="0" err="1" smtClean="0"/>
              <a:t>Mahendravarman</a:t>
            </a:r>
            <a:r>
              <a:rPr lang="en-IN" dirty="0" smtClean="0"/>
              <a:t> –II , </a:t>
            </a:r>
            <a:r>
              <a:rPr lang="en-IN" dirty="0" err="1" smtClean="0"/>
              <a:t>Parameshwaravarman</a:t>
            </a:r>
            <a:r>
              <a:rPr lang="en-IN" dirty="0" smtClean="0"/>
              <a:t> –I , </a:t>
            </a:r>
            <a:r>
              <a:rPr lang="en-IN" dirty="0" err="1" smtClean="0"/>
              <a:t>Narasimhavarman</a:t>
            </a:r>
            <a:r>
              <a:rPr lang="en-IN" dirty="0" smtClean="0"/>
              <a:t> –II (  </a:t>
            </a:r>
            <a:r>
              <a:rPr lang="en-IN" dirty="0" err="1" smtClean="0"/>
              <a:t>Rajasimha</a:t>
            </a:r>
            <a:r>
              <a:rPr lang="en-IN" dirty="0" smtClean="0"/>
              <a:t> ) and others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39422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16027" y="152400"/>
            <a:ext cx="848868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Narasimhavarman</a:t>
            </a:r>
            <a:r>
              <a:rPr lang="en-IN" sz="2000" b="1" dirty="0" smtClean="0"/>
              <a:t> –II ( </a:t>
            </a:r>
            <a:r>
              <a:rPr lang="en-IN" sz="2000" b="1" dirty="0" err="1" smtClean="0"/>
              <a:t>Rajasimha</a:t>
            </a:r>
            <a:r>
              <a:rPr lang="en-IN" sz="2000" b="1" dirty="0" smtClean="0"/>
              <a:t> )  - 695 – 722 AD ) </a:t>
            </a:r>
          </a:p>
          <a:p>
            <a:endParaRPr lang="en-IN" dirty="0"/>
          </a:p>
          <a:p>
            <a:r>
              <a:rPr lang="en-IN" dirty="0" smtClean="0"/>
              <a:t>He was also known as </a:t>
            </a:r>
            <a:r>
              <a:rPr lang="en-IN" dirty="0" err="1" smtClean="0"/>
              <a:t>Rajasimha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His period was peaceful and he showed much interest in developing the Art and Architecture .</a:t>
            </a:r>
          </a:p>
          <a:p>
            <a:endParaRPr lang="en-IN" dirty="0"/>
          </a:p>
          <a:p>
            <a:r>
              <a:rPr lang="en-IN" dirty="0" smtClean="0"/>
              <a:t>The Shore temple at </a:t>
            </a:r>
            <a:r>
              <a:rPr lang="en-IN" dirty="0" err="1" smtClean="0"/>
              <a:t>Mamallapuram</a:t>
            </a:r>
            <a:r>
              <a:rPr lang="en-IN" dirty="0" smtClean="0"/>
              <a:t> and the </a:t>
            </a:r>
            <a:r>
              <a:rPr lang="en-IN" dirty="0" err="1" smtClean="0"/>
              <a:t>Kailasanatha</a:t>
            </a:r>
            <a:r>
              <a:rPr lang="en-IN" dirty="0" smtClean="0"/>
              <a:t> temple  at </a:t>
            </a:r>
            <a:r>
              <a:rPr lang="en-IN" dirty="0" err="1" smtClean="0"/>
              <a:t>Kanchipuram</a:t>
            </a:r>
            <a:r>
              <a:rPr lang="en-IN" dirty="0" smtClean="0"/>
              <a:t> were built in this period  and also a great patron of Art and Letters . </a:t>
            </a:r>
          </a:p>
          <a:p>
            <a:endParaRPr lang="en-IN" dirty="0"/>
          </a:p>
          <a:p>
            <a:r>
              <a:rPr lang="en-IN" dirty="0" smtClean="0"/>
              <a:t>The famous Sanskrit Scholar </a:t>
            </a:r>
            <a:r>
              <a:rPr lang="en-IN" dirty="0" err="1" smtClean="0"/>
              <a:t>Dandin</a:t>
            </a:r>
            <a:r>
              <a:rPr lang="en-IN" dirty="0" smtClean="0"/>
              <a:t>  was the Court poet of </a:t>
            </a:r>
            <a:r>
              <a:rPr lang="en-IN" dirty="0" err="1" smtClean="0"/>
              <a:t>Narasimhavarman</a:t>
            </a:r>
            <a:r>
              <a:rPr lang="en-IN" dirty="0" smtClean="0"/>
              <a:t> –II .</a:t>
            </a:r>
          </a:p>
          <a:p>
            <a:endParaRPr lang="en-IN" dirty="0"/>
          </a:p>
          <a:p>
            <a:r>
              <a:rPr lang="en-IN" dirty="0" smtClean="0"/>
              <a:t>He sent embassies To China to maintained their trade relations ..</a:t>
            </a:r>
          </a:p>
          <a:p>
            <a:endParaRPr lang="en-IN" dirty="0"/>
          </a:p>
          <a:p>
            <a:r>
              <a:rPr lang="en-IN" dirty="0" smtClean="0"/>
              <a:t>He assumed the titles like </a:t>
            </a:r>
            <a:r>
              <a:rPr lang="en-IN" dirty="0" err="1" smtClean="0"/>
              <a:t>Sankarabhakta</a:t>
            </a:r>
            <a:r>
              <a:rPr lang="en-IN" dirty="0" smtClean="0"/>
              <a:t>  and Agama </a:t>
            </a:r>
            <a:r>
              <a:rPr lang="en-IN" dirty="0" err="1" smtClean="0"/>
              <a:t>Priya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He was succeeded by </a:t>
            </a:r>
            <a:r>
              <a:rPr lang="en-IN" dirty="0" err="1" smtClean="0"/>
              <a:t>Parameswaravarman</a:t>
            </a:r>
            <a:r>
              <a:rPr lang="en-IN" dirty="0" smtClean="0"/>
              <a:t> – II and </a:t>
            </a:r>
            <a:r>
              <a:rPr lang="en-IN" dirty="0" err="1" smtClean="0"/>
              <a:t>Nandivarman</a:t>
            </a:r>
            <a:r>
              <a:rPr lang="en-IN" dirty="0" smtClean="0"/>
              <a:t> –II .</a:t>
            </a:r>
            <a:endParaRPr lang="en-IN" dirty="0"/>
          </a:p>
          <a:p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rule lasted till the end of the 9</a:t>
            </a:r>
            <a:r>
              <a:rPr lang="en-IN" baseline="30000" dirty="0" smtClean="0"/>
              <a:t>th</a:t>
            </a:r>
            <a:r>
              <a:rPr lang="en-IN" dirty="0" smtClean="0"/>
              <a:t> Century AD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Chola</a:t>
            </a:r>
            <a:r>
              <a:rPr lang="en-IN" dirty="0" smtClean="0"/>
              <a:t> king </a:t>
            </a:r>
            <a:r>
              <a:rPr lang="en-IN" dirty="0" err="1" smtClean="0"/>
              <a:t>Aditya</a:t>
            </a:r>
            <a:r>
              <a:rPr lang="en-IN" dirty="0" smtClean="0"/>
              <a:t>  -I defeated the last </a:t>
            </a:r>
            <a:r>
              <a:rPr lang="en-IN" dirty="0" err="1" smtClean="0"/>
              <a:t>Pallava</a:t>
            </a:r>
            <a:r>
              <a:rPr lang="en-IN" dirty="0" smtClean="0"/>
              <a:t> ruler </a:t>
            </a:r>
            <a:r>
              <a:rPr lang="en-IN" dirty="0" err="1" smtClean="0"/>
              <a:t>Aparajita</a:t>
            </a:r>
            <a:r>
              <a:rPr lang="en-IN" dirty="0" smtClean="0"/>
              <a:t>  and seized the </a:t>
            </a:r>
            <a:r>
              <a:rPr lang="en-IN" dirty="0" err="1" smtClean="0"/>
              <a:t>Kanchipuram</a:t>
            </a:r>
            <a:r>
              <a:rPr lang="en-IN" dirty="0" smtClean="0"/>
              <a:t> region , with this , the rule of </a:t>
            </a:r>
            <a:r>
              <a:rPr lang="en-IN" dirty="0" err="1" smtClean="0"/>
              <a:t>Pallava</a:t>
            </a:r>
            <a:r>
              <a:rPr lang="en-IN" dirty="0" smtClean="0"/>
              <a:t> dynasty came to an end .</a:t>
            </a:r>
          </a:p>
        </p:txBody>
      </p:sp>
    </p:spTree>
    <p:extLst>
      <p:ext uri="{BB962C8B-B14F-4D97-AF65-F5344CB8AC3E}">
        <p14:creationId xmlns:p14="http://schemas.microsoft.com/office/powerpoint/2010/main" val="1140370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614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611</Words>
  <Application>Microsoft Office PowerPoint</Application>
  <PresentationFormat>On-screen Show (4:3)</PresentationFormat>
  <Paragraphs>91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Origin of the Pallavas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 of the Pallavas  </dc:title>
  <dc:creator>sid m</dc:creator>
  <cp:lastModifiedBy>lingamal</cp:lastModifiedBy>
  <cp:revision>11</cp:revision>
  <dcterms:created xsi:type="dcterms:W3CDTF">2006-08-16T00:00:00Z</dcterms:created>
  <dcterms:modified xsi:type="dcterms:W3CDTF">2018-07-17T16:48:37Z</dcterms:modified>
</cp:coreProperties>
</file>